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72" r:id="rId13"/>
    <p:sldId id="273" r:id="rId14"/>
    <p:sldId id="275" r:id="rId15"/>
    <p:sldId id="276" r:id="rId16"/>
    <p:sldId id="277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К" initials="К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9CB5FC"/>
    <a:srgbClr val="6666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1429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 smtClean="0"/>
              <a:t>How to handle an awkward situation? </a:t>
            </a:r>
            <a:endParaRPr lang="ru-RU" sz="5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8196961_print-1024x6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3500438"/>
            <a:ext cx="4504957" cy="30003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28_09_11-05a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7298"/>
            <a:ext cx="4428562" cy="3395231"/>
          </a:xfrm>
          <a:prstGeom prst="ellipse">
            <a:avLst/>
          </a:prstGeom>
          <a:ln w="63500" cap="rnd">
            <a:solidFill>
              <a:schemeClr val="bg2">
                <a:lumMod val="1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8196961_print-1024x6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3571876"/>
            <a:ext cx="4504957" cy="30003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8196961_print-1024x6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8" y="3643314"/>
            <a:ext cx="4504957" cy="30003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57166"/>
            <a:ext cx="8115328" cy="2571768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400" b="1" dirty="0"/>
          </a:p>
          <a:p>
            <a:pPr>
              <a:buNone/>
            </a:pP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never gets off the phone?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is always taking things without asking?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never helps around the house?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never switches the lights off?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is always leaving things everywhere?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never tidies up?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plays loud music?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doesn’t  let you stay out late?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is always there for you?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helps you with your homework? 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Which member of your family…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0717_confli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4422"/>
            <a:ext cx="4405311" cy="33039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?????</a:t>
            </a:r>
            <a:endParaRPr lang="ru-RU" sz="9600" b="1" dirty="0"/>
          </a:p>
        </p:txBody>
      </p:sp>
      <p:pic>
        <p:nvPicPr>
          <p:cNvPr id="6" name="Рисунок 5" descr="vozrastnyie-ramki-pubertata-460x3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514" y="1214422"/>
            <a:ext cx="4011486" cy="27208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1596cfc93eede28ad45e98e425240e7044cb880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3214686"/>
            <a:ext cx="4866133" cy="32390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E45E0F676E1844EFCDA76F63CDB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886744"/>
            <a:ext cx="5715000" cy="3714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35732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Parents interfere in the relationships with my friends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z_d0c6df2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05551"/>
            <a:ext cx="8229600" cy="407713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Parents don’t like my hair cut</a:t>
            </a:r>
            <a:endParaRPr lang="ru-RU" sz="5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3438" y="3854740"/>
            <a:ext cx="4500562" cy="3003260"/>
          </a:xfrm>
          <a:prstGeom prst="ellipse">
            <a:avLst/>
          </a:prstGeom>
          <a:ln w="63500" cap="rnd"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Parents don’t like the music I listen to</a:t>
            </a:r>
            <a:endParaRPr lang="ru-RU" sz="5400" b="1" dirty="0"/>
          </a:p>
        </p:txBody>
      </p:sp>
      <p:pic>
        <p:nvPicPr>
          <p:cNvPr id="5" name="Рисунок 4" descr="loudspeak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928802"/>
            <a:ext cx="4857784" cy="2247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902650-9b02694b63c13d8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785926"/>
            <a:ext cx="4857757" cy="3643318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dirty="0" smtClean="0"/>
              <a:t>Parents think I’m lazy</a:t>
            </a:r>
            <a:endParaRPr lang="ru-RU" sz="6600" b="1" dirty="0"/>
          </a:p>
        </p:txBody>
      </p:sp>
      <p:pic>
        <p:nvPicPr>
          <p:cNvPr id="5" name="Рисунок 4" descr="1281340931_l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64877" y="3643290"/>
            <a:ext cx="4179123" cy="321471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ic_fu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3306" y="1928803"/>
            <a:ext cx="5342460" cy="3537896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Parents think I waste much time with my gadgets</a:t>
            </a:r>
            <a:endParaRPr lang="ru-RU" sz="5400" b="1" dirty="0"/>
          </a:p>
        </p:txBody>
      </p:sp>
      <p:pic>
        <p:nvPicPr>
          <p:cNvPr id="5" name="Рисунок 4" descr="1330680505_201110172236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6462"/>
            <a:ext cx="4572000" cy="3321538"/>
          </a:xfrm>
          <a:prstGeom prst="ellipse">
            <a:avLst/>
          </a:prstGeom>
          <a:ln w="63500" cap="rnd"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3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2071678"/>
            <a:ext cx="5649725" cy="368052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9CB5FC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Parents try to solve my personal problems without me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yi-i_-det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843536"/>
            <a:ext cx="4286280" cy="3433633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/>
              <a:t>Parents think I can have better marks at school</a:t>
            </a:r>
            <a:endParaRPr lang="ru-RU" sz="4800" b="1" dirty="0"/>
          </a:p>
        </p:txBody>
      </p:sp>
      <p:pic>
        <p:nvPicPr>
          <p:cNvPr id="5" name="Рисунок 4" descr="89714386_sovety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2928910"/>
            <a:ext cx="5112199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4678_1267094142_1___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857364"/>
            <a:ext cx="3500452" cy="4305556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/>
              <a:t>Parents break their promises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329642" cy="501950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1. What is your… with your younger brother like</a:t>
            </a:r>
            <a:r>
              <a:rPr lang="ru-RU" dirty="0" smtClean="0"/>
              <a:t>? </a:t>
            </a:r>
            <a:r>
              <a:rPr lang="en-US" dirty="0" smtClean="0"/>
              <a:t>(relate)</a:t>
            </a:r>
          </a:p>
          <a:p>
            <a:r>
              <a:rPr lang="en-US" dirty="0" smtClean="0"/>
              <a:t>2.Every time we visit my family</a:t>
            </a:r>
            <a:r>
              <a:rPr lang="ru-RU" dirty="0" smtClean="0"/>
              <a:t>,</a:t>
            </a:r>
            <a:r>
              <a:rPr lang="en-US" dirty="0" smtClean="0"/>
              <a:t>he gets into an… with my sister. (argue)</a:t>
            </a:r>
          </a:p>
          <a:p>
            <a:r>
              <a:rPr lang="en-US" dirty="0" smtClean="0"/>
              <a:t>3.Could I make a few… about the way your presentation is </a:t>
            </a:r>
            <a:r>
              <a:rPr lang="en-US" dirty="0" err="1" smtClean="0"/>
              <a:t>organised</a:t>
            </a:r>
            <a:r>
              <a:rPr lang="ru-RU" dirty="0" smtClean="0"/>
              <a:t>?</a:t>
            </a:r>
            <a:r>
              <a:rPr lang="en-US" dirty="0" smtClean="0"/>
              <a:t> (suggest)</a:t>
            </a:r>
          </a:p>
          <a:p>
            <a:r>
              <a:rPr lang="en-US" dirty="0" smtClean="0"/>
              <a:t>4.Her dream was to take part in sports….(compete)</a:t>
            </a:r>
          </a:p>
          <a:p>
            <a:r>
              <a:rPr lang="en-US" dirty="0" smtClean="0"/>
              <a:t>5.On holidays she found… in a local fast food restaurant.(employ)</a:t>
            </a:r>
          </a:p>
          <a:p>
            <a:r>
              <a:rPr lang="en-US" dirty="0" smtClean="0"/>
              <a:t>6.I don’t… that she can speak French.(belief)</a:t>
            </a:r>
          </a:p>
          <a:p>
            <a:r>
              <a:rPr lang="en-US" dirty="0" smtClean="0"/>
              <a:t>7.Her… was that she would not be able to complete her project in time.(conclude)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Fill in the gaps with the correct forms of the words in brackets.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1.Thank you for/to… (help) me with my biology report.</a:t>
            </a:r>
          </a:p>
          <a:p>
            <a:r>
              <a:rPr lang="en-US" dirty="0" smtClean="0"/>
              <a:t>2.My </a:t>
            </a:r>
            <a:r>
              <a:rPr lang="en-US" dirty="0" err="1" smtClean="0"/>
              <a:t>favourite</a:t>
            </a:r>
            <a:r>
              <a:rPr lang="en-US" dirty="0" smtClean="0"/>
              <a:t> show is on TV tomorrow. I*m looking forward at/to…(see) it.</a:t>
            </a:r>
          </a:p>
          <a:p>
            <a:r>
              <a:rPr lang="en-US" dirty="0" smtClean="0"/>
              <a:t>3.Are you interested in/for…(take) part in the conference?</a:t>
            </a:r>
          </a:p>
          <a:p>
            <a:r>
              <a:rPr lang="en-US" dirty="0" smtClean="0"/>
              <a:t>4.I*m thinking of/after…(look) for a new job.</a:t>
            </a:r>
          </a:p>
          <a:p>
            <a:r>
              <a:rPr lang="en-US" dirty="0" smtClean="0"/>
              <a:t>5.How about/for…(talk) more calmly?</a:t>
            </a:r>
          </a:p>
          <a:p>
            <a:r>
              <a:rPr lang="en-US" dirty="0" smtClean="0"/>
              <a:t>6.I am not used at /to… (discuss) my problems with my parents.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correct preposition and fill in the gaps with the</a:t>
            </a:r>
            <a:r>
              <a:rPr lang="en-US" i="1" dirty="0" smtClean="0"/>
              <a:t> </a:t>
            </a:r>
            <a:r>
              <a:rPr lang="en-US" i="1" dirty="0" err="1" smtClean="0"/>
              <a:t>ing</a:t>
            </a:r>
            <a:r>
              <a:rPr lang="en-US" i="1" dirty="0" smtClean="0"/>
              <a:t> </a:t>
            </a:r>
            <a:r>
              <a:rPr lang="en-US" dirty="0" smtClean="0"/>
              <a:t>form of the verb.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Discuss these questions :                                  </a:t>
            </a:r>
          </a:p>
          <a:p>
            <a:r>
              <a:rPr lang="en-US" dirty="0" smtClean="0"/>
              <a:t>1.How would you describe the relationships in Mike’s family?                                               </a:t>
            </a:r>
          </a:p>
          <a:p>
            <a:r>
              <a:rPr lang="en-US" dirty="0" smtClean="0"/>
              <a:t>2.How does Mike view his relationship with his family in future? Why do you think he feels this way?                                                  </a:t>
            </a:r>
          </a:p>
          <a:p>
            <a:r>
              <a:rPr lang="en-US" dirty="0" smtClean="0"/>
              <a:t>3. What do you think Mike values about his family? Explain your answer.                      </a:t>
            </a:r>
          </a:p>
          <a:p>
            <a:r>
              <a:rPr lang="en-US" dirty="0" smtClean="0"/>
              <a:t>Dialogue vocabulary:                                    I’d say…                                                                             I think…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0" dirty="0" smtClean="0"/>
              <a:t>Work in pairs. Ex.84 p.75.</a:t>
            </a:r>
            <a:endParaRPr lang="ru-RU" sz="4000" b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Perhaps…                                                             </a:t>
            </a:r>
          </a:p>
          <a:p>
            <a:r>
              <a:rPr lang="en-US" dirty="0" smtClean="0"/>
              <a:t>I believe that…                                                 </a:t>
            </a:r>
          </a:p>
          <a:p>
            <a:r>
              <a:rPr lang="en-US" dirty="0" smtClean="0"/>
              <a:t>In a situation like this…What I mean is…             </a:t>
            </a:r>
          </a:p>
          <a:p>
            <a:r>
              <a:rPr lang="en-US" dirty="0" smtClean="0"/>
              <a:t>I doubt…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to avoid conflicts as far as you could but if you get into a conflict try to be the first to pronounce:</a:t>
            </a:r>
            <a:endParaRPr lang="ru-RU" dirty="0" smtClean="0"/>
          </a:p>
          <a:p>
            <a:r>
              <a:rPr lang="en-US" dirty="0" smtClean="0"/>
              <a:t>I am terribly sorry</a:t>
            </a:r>
            <a:endParaRPr lang="ru-RU" dirty="0" smtClean="0"/>
          </a:p>
          <a:p>
            <a:r>
              <a:rPr lang="en-US" dirty="0" smtClean="0"/>
              <a:t>I beg your pardon</a:t>
            </a:r>
            <a:endParaRPr lang="ru-RU" dirty="0" smtClean="0"/>
          </a:p>
          <a:p>
            <a:r>
              <a:rPr lang="en-US" dirty="0" smtClean="0"/>
              <a:t>It is my fault</a:t>
            </a:r>
            <a:endParaRPr lang="ru-RU" dirty="0" smtClean="0"/>
          </a:p>
          <a:p>
            <a:r>
              <a:rPr lang="en-US" dirty="0" smtClean="0"/>
              <a:t>I am so blame for it all</a:t>
            </a:r>
            <a:endParaRPr lang="ru-RU" dirty="0" smtClean="0"/>
          </a:p>
          <a:p>
            <a:r>
              <a:rPr lang="en-US" dirty="0" smtClean="0"/>
              <a:t>Forgive me</a:t>
            </a:r>
            <a:endParaRPr lang="ru-RU" dirty="0" smtClean="0"/>
          </a:p>
          <a:p>
            <a:r>
              <a:rPr lang="en-US" dirty="0" smtClean="0"/>
              <a:t>I am really sorry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</a:t>
            </a:r>
            <a:r>
              <a:rPr lang="ru-RU" dirty="0" smtClean="0"/>
              <a:t>.85 </a:t>
            </a:r>
            <a:r>
              <a:rPr lang="en-US" dirty="0" smtClean="0"/>
              <a:t>p</a:t>
            </a:r>
            <a:r>
              <a:rPr lang="ru-RU" dirty="0" smtClean="0"/>
              <a:t>.75 (</a:t>
            </a:r>
            <a:r>
              <a:rPr lang="en-US" dirty="0" smtClean="0"/>
              <a:t>textbook</a:t>
            </a:r>
            <a:r>
              <a:rPr lang="ru-RU" dirty="0" smtClean="0"/>
              <a:t>) </a:t>
            </a:r>
            <a:r>
              <a:rPr lang="en-US" dirty="0" smtClean="0"/>
              <a:t>ex</a:t>
            </a:r>
            <a:r>
              <a:rPr lang="ru-RU" dirty="0" smtClean="0"/>
              <a:t>.5 </a:t>
            </a:r>
            <a:r>
              <a:rPr lang="en-US" dirty="0" smtClean="0"/>
              <a:t>p</a:t>
            </a:r>
            <a:r>
              <a:rPr lang="ru-RU" dirty="0" smtClean="0"/>
              <a:t>.38-39 (</a:t>
            </a:r>
            <a:r>
              <a:rPr lang="en-US" dirty="0" smtClean="0"/>
              <a:t>workbook</a:t>
            </a:r>
            <a:r>
              <a:rPr lang="ru-RU" dirty="0" smtClean="0"/>
              <a:t>) По карточкам  подготовить сообщение по теме.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4000" b="1" dirty="0" smtClean="0"/>
              <a:t>     Remember to say:</a:t>
            </a:r>
          </a:p>
          <a:p>
            <a:r>
              <a:rPr lang="en-US" dirty="0" smtClean="0"/>
              <a:t> who your family consists of</a:t>
            </a:r>
          </a:p>
          <a:p>
            <a:r>
              <a:rPr lang="en-US" dirty="0" smtClean="0"/>
              <a:t>what relations have you got in your family</a:t>
            </a:r>
          </a:p>
          <a:p>
            <a:r>
              <a:rPr lang="en-US" dirty="0" smtClean="0"/>
              <a:t>how you spend weekends</a:t>
            </a:r>
          </a:p>
          <a:p>
            <a:r>
              <a:rPr lang="en-US" dirty="0" smtClean="0"/>
              <a:t>what duties you have got in your family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/>
              <a:t>Homework</a:t>
            </a:r>
            <a:r>
              <a:rPr lang="ru-RU" sz="7200" b="1" dirty="0" smtClean="0"/>
              <a:t>: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</TotalTime>
  <Words>531</Words>
  <PresentationFormat>Экран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How to handle an awkward situation? </vt:lpstr>
      <vt:lpstr>Which member of your family… </vt:lpstr>
      <vt:lpstr>?????</vt:lpstr>
      <vt:lpstr>Parents interfere in the relationships with my friends</vt:lpstr>
      <vt:lpstr>Parents don’t like my hair cut</vt:lpstr>
      <vt:lpstr>Parents don’t like the music I listen to</vt:lpstr>
      <vt:lpstr>Parents think I’m lazy</vt:lpstr>
      <vt:lpstr>Parents think I waste much time with my gadgets</vt:lpstr>
      <vt:lpstr>Parents try to solve my personal problems without me</vt:lpstr>
      <vt:lpstr>Parents think I can have better marks at school</vt:lpstr>
      <vt:lpstr>Parents break their promises</vt:lpstr>
      <vt:lpstr>Fill in the gaps with the correct forms of the words in brackets.</vt:lpstr>
      <vt:lpstr>Choose the correct preposition and fill in the gaps with the ing form of the verb.</vt:lpstr>
      <vt:lpstr>Work in pairs. Ex.84 p.75.</vt:lpstr>
      <vt:lpstr>Слайд 15</vt:lpstr>
      <vt:lpstr>Слайд 16</vt:lpstr>
      <vt:lpstr>Homework: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Matters</dc:title>
  <dc:creator>КК</dc:creator>
  <cp:lastModifiedBy>Классный руководител</cp:lastModifiedBy>
  <cp:revision>40</cp:revision>
  <dcterms:created xsi:type="dcterms:W3CDTF">2013-09-22T09:59:08Z</dcterms:created>
  <dcterms:modified xsi:type="dcterms:W3CDTF">2017-03-16T23:06:06Z</dcterms:modified>
</cp:coreProperties>
</file>